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9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8" roundtripDataSignature="AMtx7mg/spzLgHlo0wclGEfMWAWyINJ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2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customXml" Target="../customXml/item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104" Type="http://schemas.openxmlformats.org/officeDocument/2006/relationships/customXml" Target="../customXml/item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105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customschemas.google.com/relationships/presentationmetadata" Target="meta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c02dc6a490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c02dc6a490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c02dc6a490_0_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c02dc6a490_0_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c02dc6a490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c02dc6a490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c02dc6a490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gc02dc6a490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02dc6a49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c02dc6a49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c02dc6a490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5" name="Google Shape;345;gc02dc6a490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79af2ea0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g79af2ea0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7" name="Google Shape;40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5" name="Google Shape;42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c640d840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c640d840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c640d840d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c640d840d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c640d840d3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c640d840d3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c02dc6a490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gc02dc6a490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5" name="Google Shape;51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1" name="Google Shape;52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ba1166bc2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gba1166bc2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4" name="Google Shape;564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0" name="Google Shape;570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7" name="Google Shape;58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c02dc6a490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gc02dc6a490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c02dc6a49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gc02dc6a490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1" name="Google Shape;621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0" name="Google Shape;660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0" name="Google Shape;670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5" name="Google Shape;675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8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6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9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02dc6a490_1_9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gc02dc6a490_1_9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gc02dc6a490_1_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c02dc6a490_1_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02dc6a490_1_10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gc02dc6a490_1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02dc6a490_1_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c02dc6a490_1_1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gc02dc6a490_1_10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02dc6a490_1_10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c02dc6a490_1_10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gc02dc6a490_1_10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Google Shape;71;gc02dc6a490_1_10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02dc6a490_1_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c02dc6a490_1_1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02dc6a490_1_11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gc02dc6a490_1_11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gc02dc6a490_1_1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02dc6a490_1_1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gc02dc6a490_1_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02dc6a490_1_1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gc02dc6a490_1_1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gc02dc6a490_1_1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gc02dc6a490_1_1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gc02dc6a490_1_1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02dc6a490_1_1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gc02dc6a490_1_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02dc6a490_1_13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gc02dc6a490_1_13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gc02dc6a490_1_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9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9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9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9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9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02dc6a490_1_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c02dc6a490_1_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gc02dc6a490_1_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7.png"/><Relationship Id="rId4" Type="http://schemas.openxmlformats.org/officeDocument/2006/relationships/image" Target="../media/image8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760" y="642050"/>
            <a:ext cx="697230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21121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199" cy="3484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25" y="201749"/>
            <a:ext cx="7512850" cy="405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2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9887" y="1884575"/>
            <a:ext cx="3830089" cy="325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5407776" cy="325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3"/>
          <p:cNvSpPr txBox="1"/>
          <p:nvPr/>
        </p:nvSpPr>
        <p:spPr>
          <a:xfrm>
            <a:off x="6893350" y="13278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199" cy="4666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23050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18512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6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218953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7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c02dc6a490_0_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32107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c02dc6a490_0_252"/>
          <p:cNvSpPr txBox="1"/>
          <p:nvPr/>
        </p:nvSpPr>
        <p:spPr>
          <a:xfrm>
            <a:off x="6464075" y="152400"/>
            <a:ext cx="2496000" cy="6156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mentions of ‘3 months’ on proof of address.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535855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153400" cy="41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gc02dc6a490_0_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478011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gc02dc6a490_0_352"/>
          <p:cNvSpPr txBox="1"/>
          <p:nvPr/>
        </p:nvSpPr>
        <p:spPr>
          <a:xfrm>
            <a:off x="6495600" y="1337775"/>
            <a:ext cx="2496000" cy="8313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difference to the 3 month messaging - no change to this page.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c02dc6a490_0_352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25352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69233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2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gc02dc6a490_0_4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99338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c02dc6a490_0_453"/>
          <p:cNvSpPr txBox="1"/>
          <p:nvPr/>
        </p:nvSpPr>
        <p:spPr>
          <a:xfrm>
            <a:off x="6391950" y="1956150"/>
            <a:ext cx="2496000" cy="6156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mentions of ‘3 months’ on proof of address.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c02dc6a490_0_453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3669223" cy="483869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4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c02dc6a490_0_5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73256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c02dc6a490_0_554"/>
          <p:cNvSpPr txBox="1"/>
          <p:nvPr/>
        </p:nvSpPr>
        <p:spPr>
          <a:xfrm>
            <a:off x="6515600" y="2763525"/>
            <a:ext cx="2496000" cy="8313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mention of the utility bill at all, as seems to make less sense on this question.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c02dc6a490_0_554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c02dc6a490_0_554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71150"/>
            <a:ext cx="6814376" cy="41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6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4400"/>
            <a:ext cx="6677999" cy="359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8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99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840551" cy="309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3424" y="2472682"/>
            <a:ext cx="3559799" cy="255506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 txBox="1"/>
          <p:nvPr/>
        </p:nvSpPr>
        <p:spPr>
          <a:xfrm>
            <a:off x="6893350" y="16326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13225" y="2157375"/>
            <a:ext cx="3894225" cy="29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71150"/>
            <a:ext cx="6814376" cy="41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9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gc02dc6a490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69055"/>
            <a:ext cx="4419601" cy="4998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gc02dc6a490_0_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0"/>
            <a:ext cx="3479652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c02dc6a490_0_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55525" y="4578150"/>
            <a:ext cx="1202025" cy="5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0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0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4400"/>
            <a:ext cx="6677999" cy="359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1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563499" cy="3485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43025" y="1942778"/>
            <a:ext cx="4300976" cy="3200724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1"/>
          <p:cNvSpPr txBox="1"/>
          <p:nvPr/>
        </p:nvSpPr>
        <p:spPr>
          <a:xfrm>
            <a:off x="6893350" y="14040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71150"/>
            <a:ext cx="6814376" cy="41448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2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3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4400"/>
            <a:ext cx="6677999" cy="359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4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350076" cy="337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0709" y="1771176"/>
            <a:ext cx="4663290" cy="3372324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4"/>
          <p:cNvSpPr txBox="1"/>
          <p:nvPr/>
        </p:nvSpPr>
        <p:spPr>
          <a:xfrm>
            <a:off x="6893350" y="13278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/>
          <p:nvPr/>
        </p:nvSpPr>
        <p:spPr>
          <a:xfrm>
            <a:off x="7897200" y="152400"/>
            <a:ext cx="995100" cy="9264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5"/>
          <p:cNvSpPr/>
          <p:nvPr/>
        </p:nvSpPr>
        <p:spPr>
          <a:xfrm>
            <a:off x="6830400" y="152400"/>
            <a:ext cx="995100" cy="926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7500"/>
            <a:ext cx="6830399" cy="3408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829671"/>
            <a:ext cx="4539774" cy="3283004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5"/>
          <p:cNvSpPr txBox="1"/>
          <p:nvPr/>
        </p:nvSpPr>
        <p:spPr>
          <a:xfrm>
            <a:off x="6893350" y="13278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378868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728837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7"/>
          <p:cNvSpPr txBox="1"/>
          <p:nvPr/>
        </p:nvSpPr>
        <p:spPr>
          <a:xfrm>
            <a:off x="7553400" y="4528225"/>
            <a:ext cx="15045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19601" cy="2662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5675" y="605075"/>
            <a:ext cx="4825500" cy="449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gc02dc6a490_0_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686800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gc02dc6a490_0_607"/>
          <p:cNvSpPr txBox="1"/>
          <p:nvPr/>
        </p:nvSpPr>
        <p:spPr>
          <a:xfrm>
            <a:off x="6343200" y="3514325"/>
            <a:ext cx="2496000" cy="10467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mention of the ‘holiday’ message, due to recurrent user concerns about 12 consecutive months in UK.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0" cy="3999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g79af2ea03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199" cy="420099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79af2ea031_0_0"/>
          <p:cNvSpPr txBox="1"/>
          <p:nvPr/>
        </p:nvSpPr>
        <p:spPr>
          <a:xfrm>
            <a:off x="6664250" y="4127475"/>
            <a:ext cx="2199300" cy="646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page, after testing revealed need.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29598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0"/>
          <p:cNvSpPr txBox="1"/>
          <p:nvPr/>
        </p:nvSpPr>
        <p:spPr>
          <a:xfrm>
            <a:off x="7553400" y="4528225"/>
            <a:ext cx="15045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619974" cy="41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0950" y="1129575"/>
            <a:ext cx="4003900" cy="40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1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2944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35393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3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9325" y="541650"/>
            <a:ext cx="4557326" cy="45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4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89300"/>
            <a:ext cx="3593774" cy="5009824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4"/>
          <p:cNvSpPr/>
          <p:nvPr/>
        </p:nvSpPr>
        <p:spPr>
          <a:xfrm>
            <a:off x="108775" y="1291475"/>
            <a:ext cx="3031200" cy="6366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081792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5"/>
          <p:cNvSpPr/>
          <p:nvPr/>
        </p:nvSpPr>
        <p:spPr>
          <a:xfrm>
            <a:off x="108775" y="2099363"/>
            <a:ext cx="3031200" cy="636600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529606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46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86525"/>
            <a:ext cx="6811549" cy="480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47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0" y="152400"/>
            <a:ext cx="5185151" cy="48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8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64839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006707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9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279337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0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50" y="152400"/>
            <a:ext cx="5185151" cy="481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1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1"/>
          <p:cNvSpPr/>
          <p:nvPr/>
        </p:nvSpPr>
        <p:spPr>
          <a:xfrm>
            <a:off x="8049600" y="1219200"/>
            <a:ext cx="995100" cy="9264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"/>
            <a:ext cx="8516950" cy="42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2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2"/>
          <p:cNvSpPr/>
          <p:nvPr/>
        </p:nvSpPr>
        <p:spPr>
          <a:xfrm>
            <a:off x="8049600" y="1219200"/>
            <a:ext cx="995100" cy="9264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gc640d840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71806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gc640d840d3_0_0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gc640d840d3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8839199" cy="428255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gc640d840d3_0_3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gc640d840d3_1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867650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gc640d840d3_1_8"/>
          <p:cNvSpPr/>
          <p:nvPr/>
        </p:nvSpPr>
        <p:spPr>
          <a:xfrm>
            <a:off x="8049600" y="304800"/>
            <a:ext cx="995100" cy="9264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3"/>
          <p:cNvSpPr txBox="1"/>
          <p:nvPr/>
        </p:nvSpPr>
        <p:spPr>
          <a:xfrm>
            <a:off x="6893350" y="45282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- 3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Google Shape;46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501113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3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94118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54"/>
          <p:cNvSpPr txBox="1"/>
          <p:nvPr/>
        </p:nvSpPr>
        <p:spPr>
          <a:xfrm>
            <a:off x="6893350" y="45282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4"/>
          <p:cNvSpPr/>
          <p:nvPr/>
        </p:nvSpPr>
        <p:spPr>
          <a:xfrm>
            <a:off x="8049600" y="152400"/>
            <a:ext cx="995100" cy="926400"/>
          </a:xfrm>
          <a:prstGeom prst="ellipse">
            <a:avLst/>
          </a:prstGeom>
          <a:solidFill>
            <a:srgbClr val="741B4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gc02dc6a490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44311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gc02dc6a490_0_152"/>
          <p:cNvSpPr txBox="1"/>
          <p:nvPr/>
        </p:nvSpPr>
        <p:spPr>
          <a:xfrm>
            <a:off x="6464075" y="152400"/>
            <a:ext cx="2496000" cy="6156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mentions of ‘3 months’ on proof of address.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/>
          <p:nvPr/>
        </p:nvSpPr>
        <p:spPr>
          <a:xfrm>
            <a:off x="7973400" y="152400"/>
            <a:ext cx="995100" cy="9264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88200"/>
            <a:ext cx="7829257" cy="375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 txBox="1"/>
          <p:nvPr/>
        </p:nvSpPr>
        <p:spPr>
          <a:xfrm>
            <a:off x="6893350" y="46044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- 8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469572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56"/>
          <p:cNvSpPr txBox="1"/>
          <p:nvPr/>
        </p:nvSpPr>
        <p:spPr>
          <a:xfrm>
            <a:off x="4902075" y="3624253"/>
            <a:ext cx="4071300" cy="6927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Change in heading and radio question to focus on ‘items’, not ‘shipping list’.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14551" cy="415817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57"/>
          <p:cNvSpPr txBox="1"/>
          <p:nvPr/>
        </p:nvSpPr>
        <p:spPr>
          <a:xfrm>
            <a:off x="4572000" y="4416000"/>
            <a:ext cx="4420800" cy="575100"/>
          </a:xfrm>
          <a:prstGeom prst="rect">
            <a:avLst/>
          </a:prstGeom>
          <a:noFill/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Scenario: All goods have arrived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7"/>
          <p:cNvSpPr/>
          <p:nvPr/>
        </p:nvSpPr>
        <p:spPr>
          <a:xfrm>
            <a:off x="7945550" y="152400"/>
            <a:ext cx="995100" cy="926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500500" cy="36323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8"/>
          <p:cNvSpPr/>
          <p:nvPr/>
        </p:nvSpPr>
        <p:spPr>
          <a:xfrm>
            <a:off x="7945550" y="152400"/>
            <a:ext cx="995100" cy="926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9098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59"/>
          <p:cNvSpPr/>
          <p:nvPr/>
        </p:nvSpPr>
        <p:spPr>
          <a:xfrm>
            <a:off x="7945550" y="152400"/>
            <a:ext cx="995100" cy="926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43875" cy="4176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60"/>
          <p:cNvSpPr txBox="1"/>
          <p:nvPr/>
        </p:nvSpPr>
        <p:spPr>
          <a:xfrm>
            <a:off x="4648825" y="4416000"/>
            <a:ext cx="4387200" cy="575100"/>
          </a:xfrm>
          <a:prstGeom prst="rect">
            <a:avLst/>
          </a:prstGeom>
          <a:noFill/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Scenario: Some goods have arrived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0"/>
          <p:cNvSpPr/>
          <p:nvPr/>
        </p:nvSpPr>
        <p:spPr>
          <a:xfrm>
            <a:off x="7945550" y="152400"/>
            <a:ext cx="995100" cy="926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589700" cy="367560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1"/>
          <p:cNvSpPr/>
          <p:nvPr/>
        </p:nvSpPr>
        <p:spPr>
          <a:xfrm>
            <a:off x="7945550" y="152400"/>
            <a:ext cx="995100" cy="926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90980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62"/>
          <p:cNvSpPr/>
          <p:nvPr/>
        </p:nvSpPr>
        <p:spPr>
          <a:xfrm>
            <a:off x="7945550" y="152400"/>
            <a:ext cx="995100" cy="926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208700" cy="41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3"/>
          <p:cNvSpPr txBox="1"/>
          <p:nvPr/>
        </p:nvSpPr>
        <p:spPr>
          <a:xfrm>
            <a:off x="4882250" y="4416000"/>
            <a:ext cx="4119000" cy="575100"/>
          </a:xfrm>
          <a:prstGeom prst="rect">
            <a:avLst/>
          </a:prstGeom>
          <a:noFill/>
          <a:ln w="9525" cap="flat" cmpd="sng">
            <a:solidFill>
              <a:srgbClr val="F9CB9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GB" sz="19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Scenario: No goods have arrived</a:t>
            </a:r>
            <a:endParaRPr sz="19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3"/>
          <p:cNvSpPr/>
          <p:nvPr/>
        </p:nvSpPr>
        <p:spPr>
          <a:xfrm>
            <a:off x="7945550" y="152400"/>
            <a:ext cx="995100" cy="9264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3"/>
          <p:cNvSpPr txBox="1"/>
          <p:nvPr/>
        </p:nvSpPr>
        <p:spPr>
          <a:xfrm>
            <a:off x="6817150" y="39186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- 3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gba1166bc2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1826"/>
            <a:ext cx="7891425" cy="4176224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gba1166bc2d_1_0"/>
          <p:cNvSpPr/>
          <p:nvPr/>
        </p:nvSpPr>
        <p:spPr>
          <a:xfrm>
            <a:off x="7945550" y="152400"/>
            <a:ext cx="995100" cy="9264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ba1166bc2d_1_0"/>
          <p:cNvSpPr txBox="1"/>
          <p:nvPr/>
        </p:nvSpPr>
        <p:spPr>
          <a:xfrm>
            <a:off x="6893350" y="45282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- 3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29025"/>
            <a:ext cx="8808950" cy="42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64"/>
          <p:cNvSpPr/>
          <p:nvPr/>
        </p:nvSpPr>
        <p:spPr>
          <a:xfrm>
            <a:off x="8021750" y="76200"/>
            <a:ext cx="995100" cy="9264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4"/>
          <p:cNvSpPr txBox="1"/>
          <p:nvPr/>
        </p:nvSpPr>
        <p:spPr>
          <a:xfrm>
            <a:off x="6893350" y="45282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- 3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89384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591043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5"/>
          <p:cNvSpPr/>
          <p:nvPr/>
        </p:nvSpPr>
        <p:spPr>
          <a:xfrm>
            <a:off x="7945550" y="1504950"/>
            <a:ext cx="995100" cy="9264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65"/>
          <p:cNvSpPr/>
          <p:nvPr/>
        </p:nvSpPr>
        <p:spPr>
          <a:xfrm>
            <a:off x="7945550" y="219625"/>
            <a:ext cx="995100" cy="926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66"/>
          <p:cNvSpPr/>
          <p:nvPr/>
        </p:nvSpPr>
        <p:spPr>
          <a:xfrm>
            <a:off x="7945550" y="2571750"/>
            <a:ext cx="995100" cy="9264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66"/>
          <p:cNvSpPr/>
          <p:nvPr/>
        </p:nvSpPr>
        <p:spPr>
          <a:xfrm>
            <a:off x="7945550" y="1362625"/>
            <a:ext cx="995100" cy="926400"/>
          </a:xfrm>
          <a:prstGeom prst="ellipse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66"/>
          <p:cNvSpPr/>
          <p:nvPr/>
        </p:nvSpPr>
        <p:spPr>
          <a:xfrm>
            <a:off x="7945550" y="153500"/>
            <a:ext cx="995100" cy="926400"/>
          </a:xfrm>
          <a:prstGeom prst="ellipse">
            <a:avLst/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737374" cy="4398549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6"/>
          <p:cNvSpPr txBox="1"/>
          <p:nvPr/>
        </p:nvSpPr>
        <p:spPr>
          <a:xfrm>
            <a:off x="6431225" y="4007100"/>
            <a:ext cx="2496000" cy="8313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Clarification of what this question is asking, re: possession and ownership.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17426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2" cy="4280722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8"/>
          <p:cNvSpPr txBox="1"/>
          <p:nvPr/>
        </p:nvSpPr>
        <p:spPr>
          <a:xfrm>
            <a:off x="6893350" y="45282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1303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69"/>
          <p:cNvSpPr txBox="1"/>
          <p:nvPr/>
        </p:nvSpPr>
        <p:spPr>
          <a:xfrm>
            <a:off x="6893350" y="45282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4664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0"/>
          <p:cNvSpPr txBox="1"/>
          <p:nvPr/>
        </p:nvSpPr>
        <p:spPr>
          <a:xfrm>
            <a:off x="6893350" y="45282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51004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1" cy="3742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" name="Google Shape;594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0"/>
            <a:ext cx="426581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0613" y="2176500"/>
            <a:ext cx="4420986" cy="279796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3"/>
          <p:cNvSpPr txBox="1"/>
          <p:nvPr/>
        </p:nvSpPr>
        <p:spPr>
          <a:xfrm>
            <a:off x="6464075" y="152400"/>
            <a:ext cx="2496000" cy="12621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 we give the SLA as 15 working days to avoid misreading the 14 working days as ‘14 calendar days’, causing user worry.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gc02dc6a490_1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222399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gc02dc6a490_1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2642" y="90575"/>
            <a:ext cx="3821752" cy="48386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3" name="Google Shape;603;gc02dc6a490_1_72"/>
          <p:cNvCxnSpPr>
            <a:stCxn id="602" idx="1"/>
          </p:cNvCxnSpPr>
          <p:nvPr/>
        </p:nvCxnSpPr>
        <p:spPr>
          <a:xfrm flipH="1">
            <a:off x="1688442" y="2509925"/>
            <a:ext cx="634200" cy="7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4" name="Google Shape;604;gc02dc6a490_1_72"/>
          <p:cNvSpPr txBox="1"/>
          <p:nvPr/>
        </p:nvSpPr>
        <p:spPr>
          <a:xfrm>
            <a:off x="6144400" y="625500"/>
            <a:ext cx="2879100" cy="861900"/>
          </a:xfrm>
          <a:prstGeom prst="rect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section needs to closely reflect the language which has tested well on the Gform ‘before you start’ page, including references to the shipping list.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c02dc6a490_1_72"/>
          <p:cNvSpPr txBox="1"/>
          <p:nvPr/>
        </p:nvSpPr>
        <p:spPr>
          <a:xfrm>
            <a:off x="6144400" y="1844700"/>
            <a:ext cx="2879100" cy="692700"/>
          </a:xfrm>
          <a:prstGeom prst="rect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detail about format of list, plus info about any changes we make to address proof timescales.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c02dc6a490_1_72"/>
          <p:cNvSpPr txBox="1"/>
          <p:nvPr/>
        </p:nvSpPr>
        <p:spPr>
          <a:xfrm>
            <a:off x="6144400" y="2759100"/>
            <a:ext cx="2879100" cy="861900"/>
          </a:xfrm>
          <a:prstGeom prst="rect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detail about format of list, plus info about any changes we make to address proof timescales, animal health certificates etc.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21860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gc02dc6a490_1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28600"/>
            <a:ext cx="3392801" cy="1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c02dc6a490_1_81"/>
          <p:cNvSpPr txBox="1"/>
          <p:nvPr/>
        </p:nvSpPr>
        <p:spPr>
          <a:xfrm>
            <a:off x="6151725" y="224375"/>
            <a:ext cx="2879100" cy="1539300"/>
          </a:xfrm>
          <a:prstGeom prst="rect">
            <a:avLst/>
          </a:prstGeom>
          <a:noFill/>
          <a:ln w="952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Users were very unsure that this was the correct button to use to make amendments.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was due to the ‘start now’ wording, and no indication that amendments are made through the same access point.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3" name="Google Shape;613;gc02dc6a490_1_81"/>
          <p:cNvCxnSpPr/>
          <p:nvPr/>
        </p:nvCxnSpPr>
        <p:spPr>
          <a:xfrm flipH="1">
            <a:off x="4684450" y="798975"/>
            <a:ext cx="1463700" cy="10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4" name="Google Shape;614;gc02dc6a490_1_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41850"/>
            <a:ext cx="1873975" cy="4333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Google Shape;615;gc02dc6a490_1_81"/>
          <p:cNvCxnSpPr>
            <a:stCxn id="612" idx="1"/>
          </p:cNvCxnSpPr>
          <p:nvPr/>
        </p:nvCxnSpPr>
        <p:spPr>
          <a:xfrm flipH="1">
            <a:off x="564825" y="994025"/>
            <a:ext cx="5586900" cy="25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6" name="Google Shape;616;gc02dc6a490_1_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08630" y="3099275"/>
            <a:ext cx="5280870" cy="15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c02dc6a490_1_81"/>
          <p:cNvSpPr txBox="1"/>
          <p:nvPr/>
        </p:nvSpPr>
        <p:spPr>
          <a:xfrm>
            <a:off x="6285500" y="2091600"/>
            <a:ext cx="2546100" cy="6927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draw attention to the amendments here, and highlight it’s the correct place.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8" name="Google Shape;618;gc02dc6a490_1_81"/>
          <p:cNvCxnSpPr/>
          <p:nvPr/>
        </p:nvCxnSpPr>
        <p:spPr>
          <a:xfrm flipH="1">
            <a:off x="6924425" y="2779977"/>
            <a:ext cx="360900" cy="37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3" name="Google Shape;623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5775" y="1295875"/>
            <a:ext cx="4758226" cy="36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"/>
            <a:ext cx="4233375" cy="421471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74"/>
          <p:cNvSpPr txBox="1"/>
          <p:nvPr/>
        </p:nvSpPr>
        <p:spPr>
          <a:xfrm>
            <a:off x="6387875" y="304800"/>
            <a:ext cx="2496000" cy="6156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email - to mirror confirmation page.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75"/>
          <p:cNvSpPr txBox="1"/>
          <p:nvPr/>
        </p:nvSpPr>
        <p:spPr>
          <a:xfrm>
            <a:off x="1442475" y="1765900"/>
            <a:ext cx="6123000" cy="17238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GB"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Agent journey - question variations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0" cy="4017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42968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199" cy="3238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4626" y="399575"/>
            <a:ext cx="4853175" cy="4439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304800"/>
            <a:ext cx="4154325" cy="4648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6" name="Google Shape;656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839201" cy="4667892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80"/>
          <p:cNvSpPr txBox="1"/>
          <p:nvPr/>
        </p:nvSpPr>
        <p:spPr>
          <a:xfrm>
            <a:off x="6893350" y="45282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81"/>
          <p:cNvSpPr txBox="1"/>
          <p:nvPr/>
        </p:nvSpPr>
        <p:spPr>
          <a:xfrm>
            <a:off x="2253225" y="1765900"/>
            <a:ext cx="5079900" cy="954300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GB" sz="5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Additions journey</a:t>
            </a:r>
            <a:endParaRPr sz="5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7334250" cy="375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4938075" cy="32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7848" y="1514325"/>
            <a:ext cx="4829952" cy="362918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9"/>
          <p:cNvSpPr txBox="1"/>
          <p:nvPr/>
        </p:nvSpPr>
        <p:spPr>
          <a:xfrm>
            <a:off x="6883200" y="4750000"/>
            <a:ext cx="2184600" cy="4002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civil service or military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6893350" y="261025"/>
            <a:ext cx="2164800" cy="4155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page - 2 Feb</a:t>
            </a:r>
            <a:endParaRPr sz="15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425" y="261788"/>
            <a:ext cx="7899600" cy="461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6932651" cy="4708474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84"/>
          <p:cNvSpPr txBox="1"/>
          <p:nvPr/>
        </p:nvSpPr>
        <p:spPr>
          <a:xfrm>
            <a:off x="6501925" y="4590900"/>
            <a:ext cx="2427900" cy="400200"/>
          </a:xfrm>
          <a:prstGeom prst="rect">
            <a:avLst/>
          </a:prstGeom>
          <a:noFill/>
          <a:ln w="9525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Then, as per regular journey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1E1D25983104480C09882C1BA0FBB" ma:contentTypeVersion="15" ma:contentTypeDescription="Create a new document." ma:contentTypeScope="" ma:versionID="869a058a63cef65178b662c6342bcb0e">
  <xsd:schema xmlns:xsd="http://www.w3.org/2001/XMLSchema" xmlns:xs="http://www.w3.org/2001/XMLSchema" xmlns:p="http://schemas.microsoft.com/office/2006/metadata/properties" xmlns:ns2="86b04b88-431a-4183-a2c2-a0857a969fa3" xmlns:ns3="efba3bf5-c486-4bdb-8d10-250f37a49aa1" targetNamespace="http://schemas.microsoft.com/office/2006/metadata/properties" ma:root="true" ma:fieldsID="09d2bc5f23ebf49cc04928045f3e3867" ns2:_="" ns3:_="">
    <xsd:import namespace="86b04b88-431a-4183-a2c2-a0857a969fa3"/>
    <xsd:import namespace="efba3bf5-c486-4bdb-8d10-250f37a49a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b04b88-431a-4183-a2c2-a0857a969f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7693929-2b95-48e8-b618-01543f4838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a3bf5-c486-4bdb-8d10-250f37a49aa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ab80677-4eea-43c4-9827-4a2a17b8acfa}" ma:internalName="TaxCatchAll" ma:showField="CatchAllData" ma:web="efba3bf5-c486-4bdb-8d10-250f37a49a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b04b88-431a-4183-a2c2-a0857a969fa3">
      <Terms xmlns="http://schemas.microsoft.com/office/infopath/2007/PartnerControls"/>
    </lcf76f155ced4ddcb4097134ff3c332f>
    <TaxCatchAll xmlns="efba3bf5-c486-4bdb-8d10-250f37a49aa1" xsi:nil="true"/>
  </documentManagement>
</p:properties>
</file>

<file path=customXml/itemProps1.xml><?xml version="1.0" encoding="utf-8"?>
<ds:datastoreItem xmlns:ds="http://schemas.openxmlformats.org/officeDocument/2006/customXml" ds:itemID="{4D233554-38B1-4A95-9BFC-9A7E9153C38B}"/>
</file>

<file path=customXml/itemProps2.xml><?xml version="1.0" encoding="utf-8"?>
<ds:datastoreItem xmlns:ds="http://schemas.openxmlformats.org/officeDocument/2006/customXml" ds:itemID="{B281A35B-9C57-4F10-8219-7A6B73283102}"/>
</file>

<file path=customXml/itemProps3.xml><?xml version="1.0" encoding="utf-8"?>
<ds:datastoreItem xmlns:ds="http://schemas.openxmlformats.org/officeDocument/2006/customXml" ds:itemID="{893B6376-7528-4EFE-9F72-D85211BDF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(16:9)</PresentationFormat>
  <Paragraphs>43</Paragraphs>
  <Slides>91</Slides>
  <Notes>91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4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Studd</dc:creator>
  <cp:lastModifiedBy>Wendy Smith</cp:lastModifiedBy>
  <cp:revision>1</cp:revision>
  <dcterms:modified xsi:type="dcterms:W3CDTF">2023-02-01T14:28:15Z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0x010100D871E1D25983104480C09882C1BA0FBB</vt:lpwstr>
  </property>
</Properties>
</file>